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29616" y="2130425"/>
            <a:ext cx="7457184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29616" y="3886200"/>
            <a:ext cx="745718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20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052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29616" y="274638"/>
            <a:ext cx="5247384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31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29614" y="4406900"/>
            <a:ext cx="745718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29615" y="2906713"/>
            <a:ext cx="74571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103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29616" y="1600200"/>
            <a:ext cx="36283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79720" y="1600200"/>
            <a:ext cx="3607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65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29617" y="1535113"/>
            <a:ext cx="36359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29617" y="2174875"/>
            <a:ext cx="36359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59562" y="1535113"/>
            <a:ext cx="36272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59562" y="2174875"/>
            <a:ext cx="36272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4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06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7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29616" y="273050"/>
            <a:ext cx="258017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60972" y="273050"/>
            <a:ext cx="47258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29616" y="1435100"/>
            <a:ext cx="258017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06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5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BS merke stor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93" y="717460"/>
            <a:ext cx="5760720" cy="5760720"/>
          </a:xfrm>
          <a:prstGeom prst="rect">
            <a:avLst/>
          </a:prstGeom>
        </p:spPr>
      </p:pic>
      <p:pic>
        <p:nvPicPr>
          <p:cNvPr id="9" name="Bilde 8" descr="EBS 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99" y="6068568"/>
            <a:ext cx="1014984" cy="78943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29616" y="274638"/>
            <a:ext cx="7457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29616" y="1600200"/>
            <a:ext cx="74571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29616" y="6356350"/>
            <a:ext cx="136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F7B3A-CD07-E64A-91E8-E938DAF9597D}" type="datetimeFigureOut">
              <a:rPr lang="nb-NO" smtClean="0"/>
              <a:t>24.08.2015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28F5-FBA5-474A-936A-4D15ABB81E0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 descr="PP stripe produkter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" y="80638"/>
            <a:ext cx="1018023" cy="66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1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yax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2496" y="30798"/>
            <a:ext cx="7457184" cy="677862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rgbClr val="002060"/>
                </a:solidFill>
              </a:rPr>
              <a:t>Elektroniske Betalings Systemer</a:t>
            </a:r>
            <a:endParaRPr lang="nb-NO" sz="3600" b="1" dirty="0">
              <a:solidFill>
                <a:srgbClr val="00206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8" y="1356360"/>
            <a:ext cx="3101340" cy="469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0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NOCASH</a:t>
            </a:r>
            <a:endParaRPr lang="nb-NO" sz="7200" b="1" dirty="0">
              <a:solidFill>
                <a:schemeClr val="tx2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32" y="1600200"/>
            <a:ext cx="55710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NOCASH</a:t>
            </a:r>
            <a:endParaRPr lang="nb-NO" sz="7200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67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TICKETMASTER</a:t>
            </a:r>
            <a:endParaRPr lang="nb-NO" sz="7200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4800" dirty="0">
                <a:solidFill>
                  <a:schemeClr val="bg1">
                    <a:lumMod val="50000"/>
                  </a:schemeClr>
                </a:solidFill>
              </a:rPr>
              <a:t>SELVBETJENT BETALINGSLØSNING</a:t>
            </a:r>
          </a:p>
          <a:p>
            <a:r>
              <a:rPr lang="nb-NO" sz="4800" dirty="0">
                <a:solidFill>
                  <a:schemeClr val="bg1">
                    <a:lumMod val="50000"/>
                  </a:schemeClr>
                </a:solidFill>
              </a:rPr>
              <a:t>Spesialtilpasset til servicebransjer for avlastning av personell og ubetjente salgssteder.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23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TICKETMASTER</a:t>
            </a:r>
            <a:endParaRPr lang="nb-NO" sz="7200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nb-NO" sz="5100" dirty="0">
                <a:solidFill>
                  <a:schemeClr val="bg1">
                    <a:lumMod val="50000"/>
                  </a:schemeClr>
                </a:solidFill>
              </a:rPr>
              <a:t>Tar betalt for tjenester eller produkter som bompenger, havneavgift, strøm, parkering, varer og tjenester</a:t>
            </a:r>
          </a:p>
          <a:p>
            <a:pPr lvl="0"/>
            <a:r>
              <a:rPr lang="nb-NO" sz="5100" dirty="0">
                <a:solidFill>
                  <a:schemeClr val="bg1">
                    <a:lumMod val="50000"/>
                  </a:schemeClr>
                </a:solidFill>
              </a:rPr>
              <a:t>Touchskjerm med bilder og tekst gjør valgene oversiktlige, kan tilpasses etter behov</a:t>
            </a:r>
          </a:p>
          <a:p>
            <a:pPr lvl="0"/>
            <a:r>
              <a:rPr lang="nb-NO" sz="5100" dirty="0">
                <a:solidFill>
                  <a:schemeClr val="bg1">
                    <a:lumMod val="50000"/>
                  </a:schemeClr>
                </a:solidFill>
              </a:rPr>
              <a:t>Kan kobles opp mot eksterne løsninger for betjening av disse, for eksempel strømsøyler</a:t>
            </a:r>
          </a:p>
          <a:p>
            <a:pPr lvl="0"/>
            <a:r>
              <a:rPr lang="nb-NO" sz="5100" dirty="0">
                <a:solidFill>
                  <a:schemeClr val="bg1">
                    <a:lumMod val="50000"/>
                  </a:schemeClr>
                </a:solidFill>
              </a:rPr>
              <a:t>Backoffice system sender statistikker, rapporter og omsetningstall elektronisk</a:t>
            </a:r>
          </a:p>
          <a:p>
            <a:pPr lvl="0"/>
            <a:r>
              <a:rPr lang="nb-NO" sz="5100" dirty="0">
                <a:solidFill>
                  <a:schemeClr val="bg1">
                    <a:lumMod val="50000"/>
                  </a:schemeClr>
                </a:solidFill>
              </a:rPr>
              <a:t>Betal med bankkort eller ferdig ladet internkort og medlemskort</a:t>
            </a:r>
          </a:p>
          <a:p>
            <a:pPr lvl="0"/>
            <a:r>
              <a:rPr lang="nb-NO" sz="5100" dirty="0">
                <a:solidFill>
                  <a:schemeClr val="bg1">
                    <a:lumMod val="50000"/>
                  </a:schemeClr>
                </a:solidFill>
              </a:rPr>
              <a:t>Remote Support og Software oppdateringer</a:t>
            </a:r>
          </a:p>
          <a:p>
            <a:pPr lvl="0"/>
            <a:r>
              <a:rPr lang="nb-NO" sz="5100" dirty="0">
                <a:solidFill>
                  <a:schemeClr val="bg1">
                    <a:lumMod val="50000"/>
                  </a:schemeClr>
                </a:solidFill>
              </a:rPr>
              <a:t>EBS skreddersyr design og funksjon sammen med kunden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TICKETMASTER</a:t>
            </a:r>
            <a:endParaRPr lang="nb-NO" sz="7200" b="1" dirty="0">
              <a:solidFill>
                <a:schemeClr val="tx2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33" y="1600200"/>
            <a:ext cx="380284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TICKETMASTER</a:t>
            </a:r>
            <a:endParaRPr lang="nb-NO" sz="7200" b="1" dirty="0">
              <a:solidFill>
                <a:schemeClr val="tx2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619" y="1796256"/>
            <a:ext cx="58578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NAYAX</a:t>
            </a:r>
            <a:endParaRPr lang="nb-NO" sz="7200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-  </a:t>
            </a:r>
            <a:r>
              <a:rPr lang="nb-NO" dirty="0" smtClean="0"/>
              <a:t>Forhandler </a:t>
            </a:r>
            <a:r>
              <a:rPr lang="nb-NO" dirty="0"/>
              <a:t>av </a:t>
            </a:r>
            <a:r>
              <a:rPr lang="nb-NO" dirty="0" err="1"/>
              <a:t>Nayax</a:t>
            </a:r>
            <a:r>
              <a:rPr lang="nb-NO" dirty="0"/>
              <a:t> i Norge siden 2010.</a:t>
            </a:r>
          </a:p>
          <a:p>
            <a:pPr marL="285750" indent="-285750">
              <a:buFontTx/>
              <a:buChar char="-"/>
            </a:pPr>
            <a:r>
              <a:rPr lang="nb-NO" dirty="0"/>
              <a:t>Har i dag SNART 2500 enheter ute i Norge, desidert største norske aktøren i dette segmentet.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180.000 </a:t>
            </a:r>
            <a:r>
              <a:rPr lang="nb-NO" dirty="0"/>
              <a:t>CASHLESS-transaksjoner i snitt per måned, </a:t>
            </a:r>
            <a:r>
              <a:rPr lang="nb-NO" dirty="0" smtClean="0"/>
              <a:t>2014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Support og brukerstøtte med høy kompetanse</a:t>
            </a:r>
          </a:p>
          <a:p>
            <a:pPr marL="285750" indent="-285750">
              <a:buFontTx/>
              <a:buChar char="-"/>
            </a:pPr>
            <a:r>
              <a:rPr lang="nb-NO" dirty="0"/>
              <a:t>Live salgsoversikt</a:t>
            </a:r>
          </a:p>
          <a:p>
            <a:pPr marL="285750" indent="-285750">
              <a:buFontTx/>
              <a:buChar char="-"/>
            </a:pPr>
            <a:r>
              <a:rPr lang="nb-NO" dirty="0"/>
              <a:t>Egen bruker på </a:t>
            </a:r>
            <a:r>
              <a:rPr lang="nb-NO" dirty="0">
                <a:hlinkClick r:id="rId2"/>
              </a:rPr>
              <a:t>www.nayax.com</a:t>
            </a:r>
            <a:r>
              <a:rPr lang="nb-NO" dirty="0"/>
              <a:t> - hent ut rapporter og administrere kort/brukere/lesere/maskiner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18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NAYAX</a:t>
            </a:r>
            <a:endParaRPr lang="nb-NO" sz="7200" b="1" dirty="0">
              <a:solidFill>
                <a:schemeClr val="tx2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64" y="1563327"/>
            <a:ext cx="3171305" cy="2115589"/>
          </a:xfrm>
          <a:prstGeom prst="rect">
            <a:avLst/>
          </a:prstGeom>
        </p:spPr>
      </p:pic>
      <p:pic>
        <p:nvPicPr>
          <p:cNvPr id="5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t="6090" r="34293" b="14183"/>
          <a:stretch/>
        </p:blipFill>
        <p:spPr>
          <a:xfrm>
            <a:off x="2147836" y="3980823"/>
            <a:ext cx="1933359" cy="2579530"/>
          </a:xfrm>
          <a:prstGeom prst="rect">
            <a:avLst/>
          </a:prstGeom>
        </p:spPr>
      </p:pic>
      <p:pic>
        <p:nvPicPr>
          <p:cNvPr id="6" name="Picture 4" descr="תמונה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1192" r="457" b="1"/>
          <a:stretch/>
        </p:blipFill>
        <p:spPr bwMode="auto">
          <a:xfrm>
            <a:off x="6049289" y="1563327"/>
            <a:ext cx="1829791" cy="21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37" y="4274748"/>
            <a:ext cx="2299513" cy="19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NAYAX</a:t>
            </a:r>
            <a:endParaRPr lang="nb-NO" sz="72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94" r="33333" b="31297"/>
          <a:stretch/>
        </p:blipFill>
        <p:spPr>
          <a:xfrm>
            <a:off x="1230313" y="2006020"/>
            <a:ext cx="7456487" cy="371432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692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28676" y="880660"/>
            <a:ext cx="7228584" cy="1215823"/>
          </a:xfrm>
        </p:spPr>
        <p:txBody>
          <a:bodyPr>
            <a:norm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FLEXPAY</a:t>
            </a:r>
            <a:endParaRPr lang="nb-NO" sz="7200" b="1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29616" y="1812879"/>
            <a:ext cx="7228584" cy="3825922"/>
          </a:xfrm>
        </p:spPr>
        <p:txBody>
          <a:bodyPr>
            <a:normAutofit/>
          </a:bodyPr>
          <a:lstStyle/>
          <a:p>
            <a:r>
              <a:rPr lang="nb-NO" sz="5400" dirty="0"/>
              <a:t>Bet</a:t>
            </a:r>
            <a:r>
              <a:rPr lang="nb-NO" sz="5400" dirty="0">
                <a:solidFill>
                  <a:schemeClr val="bg1">
                    <a:lumMod val="50000"/>
                  </a:schemeClr>
                </a:solidFill>
              </a:rPr>
              <a:t>aling</a:t>
            </a:r>
            <a:r>
              <a:rPr lang="nb-NO" sz="5400" dirty="0"/>
              <a:t>ssystem for kantine og idrettsarenaer</a:t>
            </a:r>
            <a:endParaRPr lang="nb-NO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FLEXPAY</a:t>
            </a:r>
            <a:endParaRPr lang="nb-NO" sz="7200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800" dirty="0">
                <a:solidFill>
                  <a:schemeClr val="bg1">
                    <a:lumMod val="50000"/>
                  </a:schemeClr>
                </a:solidFill>
              </a:rPr>
              <a:t>Brukeren av systemet får et kort som lades opp med ønsket beløp og betaler for seg raskt, enkelt og kontaktløst uten pinkode.</a:t>
            </a:r>
          </a:p>
        </p:txBody>
      </p:sp>
    </p:spTree>
    <p:extLst>
      <p:ext uri="{BB962C8B-B14F-4D97-AF65-F5344CB8AC3E}">
        <p14:creationId xmlns:p14="http://schemas.microsoft.com/office/powerpoint/2010/main" val="33982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FLEXPAY</a:t>
            </a:r>
            <a:endParaRPr lang="nb-NO" sz="7200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Kan benyttes i kombinasjon med interne adgangssystemer, adgangskort og sesongkort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Enkel og rasjonell måte å betale uten kontanter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Bedret hygiene ved slutt på kontanthåndtering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Raskere avvikling uten kassakø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Enklere og raskere kassaoppgjør for kantinen, sparer kostnader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Tilgang til gode økonomirapporter, god oversikt over handlemønster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Sikrere drift med minimalisert svinn og bedret økonomi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Forskuddsbetaling på kortet, bedret likviditet for kantinen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Kan integreres med de fleste kasser på det norske markedet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06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FLEXPAY</a:t>
            </a:r>
            <a:endParaRPr lang="nb-NO" sz="7200" b="1" dirty="0">
              <a:solidFill>
                <a:schemeClr val="tx2"/>
              </a:solidFill>
            </a:endParaRPr>
          </a:p>
        </p:txBody>
      </p:sp>
      <p:pic>
        <p:nvPicPr>
          <p:cNvPr id="4" name="Plassholder for innhold 3" descr="\\VEXTA-SBS01\RedirectedFolders\jts\My Documents\EBS Div\Produktbilder\Flexpay\_MG_96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16" y="1417638"/>
            <a:ext cx="3426204" cy="239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16" y="3816871"/>
            <a:ext cx="2517444" cy="282618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12" y="3432875"/>
            <a:ext cx="3802356" cy="277084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77" y="1068215"/>
            <a:ext cx="2401722" cy="22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FLEXPAY</a:t>
            </a:r>
            <a:endParaRPr lang="nb-NO" sz="7200" b="1" dirty="0">
              <a:solidFill>
                <a:schemeClr val="tx2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39" y="1417638"/>
            <a:ext cx="3256847" cy="281294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76" y="2789695"/>
            <a:ext cx="3656666" cy="26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NOCASH</a:t>
            </a:r>
            <a:endParaRPr lang="nb-NO" sz="7200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4800" dirty="0">
                <a:solidFill>
                  <a:schemeClr val="bg1">
                    <a:lumMod val="50000"/>
                  </a:schemeClr>
                </a:solidFill>
              </a:rPr>
              <a:t>SELVBETJENT </a:t>
            </a:r>
            <a:r>
              <a:rPr lang="nb-NO" sz="4800" dirty="0" smtClean="0">
                <a:solidFill>
                  <a:schemeClr val="bg1">
                    <a:lumMod val="50000"/>
                  </a:schemeClr>
                </a:solidFill>
              </a:rPr>
              <a:t>BETALINGSLØSNING</a:t>
            </a:r>
          </a:p>
          <a:p>
            <a:r>
              <a:rPr lang="nb-NO" sz="4800" dirty="0" smtClean="0">
                <a:solidFill>
                  <a:schemeClr val="bg1">
                    <a:lumMod val="50000"/>
                  </a:schemeClr>
                </a:solidFill>
              </a:rPr>
              <a:t>Spesialtilpasset </a:t>
            </a:r>
            <a:r>
              <a:rPr lang="nb-NO" sz="4800" dirty="0">
                <a:solidFill>
                  <a:schemeClr val="bg1">
                    <a:lumMod val="50000"/>
                  </a:schemeClr>
                </a:solidFill>
              </a:rPr>
              <a:t>til servicebransjer for avlastning av personell og ubetjente salgssteder.</a:t>
            </a:r>
          </a:p>
        </p:txBody>
      </p:sp>
    </p:spTree>
    <p:extLst>
      <p:ext uri="{BB962C8B-B14F-4D97-AF65-F5344CB8AC3E}">
        <p14:creationId xmlns:p14="http://schemas.microsoft.com/office/powerpoint/2010/main" val="34696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NOCASH</a:t>
            </a:r>
            <a:endParaRPr lang="nb-NO" sz="7200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Tar betalt for tjenester eller produkter som soltid i solarium, kjøp av golfballer på driving range eller </a:t>
            </a:r>
            <a:r>
              <a:rPr lang="nb-NO" dirty="0" err="1">
                <a:solidFill>
                  <a:schemeClr val="bg1">
                    <a:lumMod val="50000"/>
                  </a:schemeClr>
                </a:solidFill>
              </a:rPr>
              <a:t>lading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 av intern/sesongkort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Touchskjerm med bilder og tekst gjør valgene oversiktlige, kan tilpasses etter behov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Kan kobles opp for styring av eksterne løsninger, for eksempel solarier og </a:t>
            </a:r>
            <a:r>
              <a:rPr lang="nb-NO" dirty="0" err="1">
                <a:solidFill>
                  <a:schemeClr val="bg1">
                    <a:lumMod val="50000"/>
                  </a:schemeClr>
                </a:solidFill>
              </a:rPr>
              <a:t>vendingmaskiner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Backoffice system sender statistikker, rapporter og omsetningstall elektronisk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Betal med bankkort eller ferdig ladet internkort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Remote Support og Software oppdateringer </a:t>
            </a:r>
          </a:p>
          <a:p>
            <a:pPr lvl="0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EBS skreddersyr design og funksjon sammen med kunden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12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7200" b="1" dirty="0" smtClean="0">
                <a:solidFill>
                  <a:schemeClr val="tx2"/>
                </a:solidFill>
              </a:rPr>
              <a:t>NOCASH</a:t>
            </a:r>
            <a:endParaRPr lang="nb-NO" sz="7200" b="1" dirty="0">
              <a:solidFill>
                <a:schemeClr val="tx2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65" y="1600200"/>
            <a:ext cx="34045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355</Words>
  <Application>Microsoft Office PowerPoint</Application>
  <PresentationFormat>Skjermfremvisning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Office-tema</vt:lpstr>
      <vt:lpstr>Elektroniske Betalings Systemer</vt:lpstr>
      <vt:lpstr>FLEXPAY</vt:lpstr>
      <vt:lpstr>FLEXPAY</vt:lpstr>
      <vt:lpstr>FLEXPAY</vt:lpstr>
      <vt:lpstr>FLEXPAY</vt:lpstr>
      <vt:lpstr>FLEXPAY</vt:lpstr>
      <vt:lpstr>NOCASH</vt:lpstr>
      <vt:lpstr>NOCASH</vt:lpstr>
      <vt:lpstr>NOCASH</vt:lpstr>
      <vt:lpstr>NOCASH</vt:lpstr>
      <vt:lpstr>NOCASH</vt:lpstr>
      <vt:lpstr>TICKETMASTER</vt:lpstr>
      <vt:lpstr>TICKETMASTER</vt:lpstr>
      <vt:lpstr>TICKETMASTER</vt:lpstr>
      <vt:lpstr>TICKETMASTER</vt:lpstr>
      <vt:lpstr>NAYAX</vt:lpstr>
      <vt:lpstr>NAYAX</vt:lpstr>
      <vt:lpstr>NAYAX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Office 2004 Test Drive User</dc:creator>
  <cp:lastModifiedBy>Eirik Ledsten</cp:lastModifiedBy>
  <cp:revision>24</cp:revision>
  <dcterms:created xsi:type="dcterms:W3CDTF">2015-08-13T09:23:42Z</dcterms:created>
  <dcterms:modified xsi:type="dcterms:W3CDTF">2015-08-24T12:03:55Z</dcterms:modified>
</cp:coreProperties>
</file>